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3" r:id="rId7"/>
    <p:sldId id="270" r:id="rId8"/>
    <p:sldId id="264" r:id="rId9"/>
    <p:sldId id="266" r:id="rId10"/>
    <p:sldId id="267" r:id="rId11"/>
    <p:sldId id="268" r:id="rId12"/>
    <p:sldId id="269" r:id="rId13"/>
    <p:sldId id="271"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90" d="100"/>
          <a:sy n="90" d="100"/>
        </p:scale>
        <p:origin x="1332"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1BF6-40F5-4A8F-92E1-0AD0E40A3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9B3D13-C346-4551-894B-66B84897D4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BE969-521E-4A40-94EC-3C7EE460138C}"/>
              </a:ext>
            </a:extLst>
          </p:cNvPr>
          <p:cNvSpPr>
            <a:spLocks noGrp="1"/>
          </p:cNvSpPr>
          <p:nvPr>
            <p:ph type="dt" sz="half" idx="10"/>
          </p:nvPr>
        </p:nvSpPr>
        <p:spPr/>
        <p:txBody>
          <a:bodyPr/>
          <a:lstStyle/>
          <a:p>
            <a:fld id="{FF0BCC1B-F0CD-4842-A8FA-F97B6D321B61}" type="datetimeFigureOut">
              <a:rPr lang="en-US" smtClean="0"/>
              <a:t>12/11/2019</a:t>
            </a:fld>
            <a:endParaRPr lang="en-US"/>
          </a:p>
        </p:txBody>
      </p:sp>
      <p:sp>
        <p:nvSpPr>
          <p:cNvPr id="5" name="Footer Placeholder 4">
            <a:extLst>
              <a:ext uri="{FF2B5EF4-FFF2-40B4-BE49-F238E27FC236}">
                <a16:creationId xmlns:a16="http://schemas.microsoft.com/office/drawing/2014/main" id="{E49D702B-CED3-4E27-A6B5-9B8E2578E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DC506-43A1-4955-A636-397BD6214473}"/>
              </a:ext>
            </a:extLst>
          </p:cNvPr>
          <p:cNvSpPr>
            <a:spLocks noGrp="1"/>
          </p:cNvSpPr>
          <p:nvPr>
            <p:ph type="sldNum" sz="quarter" idx="12"/>
          </p:nvPr>
        </p:nvSpPr>
        <p:spPr/>
        <p:txBody>
          <a:bodyPr/>
          <a:lstStyle/>
          <a:p>
            <a:fld id="{4F484DDC-15D6-4DB9-A764-18BC18CECD53}" type="slidenum">
              <a:rPr lang="en-US" smtClean="0"/>
              <a:t>‹#›</a:t>
            </a:fld>
            <a:endParaRPr lang="en-US"/>
          </a:p>
        </p:txBody>
      </p:sp>
    </p:spTree>
    <p:extLst>
      <p:ext uri="{BB962C8B-B14F-4D97-AF65-F5344CB8AC3E}">
        <p14:creationId xmlns:p14="http://schemas.microsoft.com/office/powerpoint/2010/main" val="297710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C867B-75B1-4E6C-A938-10FADFC9D1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13A9C6-8370-40A6-9D0C-B0CF52C2DB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6EA77-9E55-4B67-B3D4-53DE1B53EFFE}"/>
              </a:ext>
            </a:extLst>
          </p:cNvPr>
          <p:cNvSpPr>
            <a:spLocks noGrp="1"/>
          </p:cNvSpPr>
          <p:nvPr>
            <p:ph type="dt" sz="half" idx="10"/>
          </p:nvPr>
        </p:nvSpPr>
        <p:spPr/>
        <p:txBody>
          <a:bodyPr/>
          <a:lstStyle/>
          <a:p>
            <a:fld id="{FF0BCC1B-F0CD-4842-A8FA-F97B6D321B61}" type="datetimeFigureOut">
              <a:rPr lang="en-US" smtClean="0"/>
              <a:t>12/11/2019</a:t>
            </a:fld>
            <a:endParaRPr lang="en-US"/>
          </a:p>
        </p:txBody>
      </p:sp>
      <p:sp>
        <p:nvSpPr>
          <p:cNvPr id="5" name="Footer Placeholder 4">
            <a:extLst>
              <a:ext uri="{FF2B5EF4-FFF2-40B4-BE49-F238E27FC236}">
                <a16:creationId xmlns:a16="http://schemas.microsoft.com/office/drawing/2014/main" id="{BE241161-E95B-4C33-A28F-3C1AD4CC6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6ADBB-98BE-4A6D-89F6-14401A25F559}"/>
              </a:ext>
            </a:extLst>
          </p:cNvPr>
          <p:cNvSpPr>
            <a:spLocks noGrp="1"/>
          </p:cNvSpPr>
          <p:nvPr>
            <p:ph type="sldNum" sz="quarter" idx="12"/>
          </p:nvPr>
        </p:nvSpPr>
        <p:spPr/>
        <p:txBody>
          <a:bodyPr/>
          <a:lstStyle/>
          <a:p>
            <a:fld id="{4F484DDC-15D6-4DB9-A764-18BC18CECD53}" type="slidenum">
              <a:rPr lang="en-US" smtClean="0"/>
              <a:t>‹#›</a:t>
            </a:fld>
            <a:endParaRPr lang="en-US"/>
          </a:p>
        </p:txBody>
      </p:sp>
    </p:spTree>
    <p:extLst>
      <p:ext uri="{BB962C8B-B14F-4D97-AF65-F5344CB8AC3E}">
        <p14:creationId xmlns:p14="http://schemas.microsoft.com/office/powerpoint/2010/main" val="63169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90658-56A2-46D5-BB28-E9EF2387D2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A7D216-FDB7-400A-B657-AF7B4FE737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01541-9E34-4ED1-BA5D-51F313330BFB}"/>
              </a:ext>
            </a:extLst>
          </p:cNvPr>
          <p:cNvSpPr>
            <a:spLocks noGrp="1"/>
          </p:cNvSpPr>
          <p:nvPr>
            <p:ph type="dt" sz="half" idx="10"/>
          </p:nvPr>
        </p:nvSpPr>
        <p:spPr/>
        <p:txBody>
          <a:bodyPr/>
          <a:lstStyle/>
          <a:p>
            <a:fld id="{FF0BCC1B-F0CD-4842-A8FA-F97B6D321B61}" type="datetimeFigureOut">
              <a:rPr lang="en-US" smtClean="0"/>
              <a:t>12/11/2019</a:t>
            </a:fld>
            <a:endParaRPr lang="en-US"/>
          </a:p>
        </p:txBody>
      </p:sp>
      <p:sp>
        <p:nvSpPr>
          <p:cNvPr id="5" name="Footer Placeholder 4">
            <a:extLst>
              <a:ext uri="{FF2B5EF4-FFF2-40B4-BE49-F238E27FC236}">
                <a16:creationId xmlns:a16="http://schemas.microsoft.com/office/drawing/2014/main" id="{B83236DF-4971-4AEC-BDAD-37F1A0F3E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EADFC-546C-4C27-87A4-7C303BA1B159}"/>
              </a:ext>
            </a:extLst>
          </p:cNvPr>
          <p:cNvSpPr>
            <a:spLocks noGrp="1"/>
          </p:cNvSpPr>
          <p:nvPr>
            <p:ph type="sldNum" sz="quarter" idx="12"/>
          </p:nvPr>
        </p:nvSpPr>
        <p:spPr/>
        <p:txBody>
          <a:bodyPr/>
          <a:lstStyle/>
          <a:p>
            <a:fld id="{4F484DDC-15D6-4DB9-A764-18BC18CECD53}" type="slidenum">
              <a:rPr lang="en-US" smtClean="0"/>
              <a:t>‹#›</a:t>
            </a:fld>
            <a:endParaRPr lang="en-US"/>
          </a:p>
        </p:txBody>
      </p:sp>
    </p:spTree>
    <p:extLst>
      <p:ext uri="{BB962C8B-B14F-4D97-AF65-F5344CB8AC3E}">
        <p14:creationId xmlns:p14="http://schemas.microsoft.com/office/powerpoint/2010/main" val="68972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01AA0-EB6E-49C4-A0EB-285A6D983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21363B-65FE-4AD3-A9BA-2D4D6DB2C7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7646A-E610-4F54-B615-BE6E13AD0A96}"/>
              </a:ext>
            </a:extLst>
          </p:cNvPr>
          <p:cNvSpPr>
            <a:spLocks noGrp="1"/>
          </p:cNvSpPr>
          <p:nvPr>
            <p:ph type="dt" sz="half" idx="10"/>
          </p:nvPr>
        </p:nvSpPr>
        <p:spPr/>
        <p:txBody>
          <a:bodyPr/>
          <a:lstStyle/>
          <a:p>
            <a:fld id="{FF0BCC1B-F0CD-4842-A8FA-F97B6D321B61}" type="datetimeFigureOut">
              <a:rPr lang="en-US" smtClean="0"/>
              <a:t>12/11/2019</a:t>
            </a:fld>
            <a:endParaRPr lang="en-US"/>
          </a:p>
        </p:txBody>
      </p:sp>
      <p:sp>
        <p:nvSpPr>
          <p:cNvPr id="5" name="Footer Placeholder 4">
            <a:extLst>
              <a:ext uri="{FF2B5EF4-FFF2-40B4-BE49-F238E27FC236}">
                <a16:creationId xmlns:a16="http://schemas.microsoft.com/office/drawing/2014/main" id="{8CC2C92B-0F1B-4FB8-AE69-84B67EA6B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F68FF-69D8-4ABD-A32A-7BEC6415E32D}"/>
              </a:ext>
            </a:extLst>
          </p:cNvPr>
          <p:cNvSpPr>
            <a:spLocks noGrp="1"/>
          </p:cNvSpPr>
          <p:nvPr>
            <p:ph type="sldNum" sz="quarter" idx="12"/>
          </p:nvPr>
        </p:nvSpPr>
        <p:spPr/>
        <p:txBody>
          <a:bodyPr/>
          <a:lstStyle/>
          <a:p>
            <a:fld id="{4F484DDC-15D6-4DB9-A764-18BC18CECD53}" type="slidenum">
              <a:rPr lang="en-US" smtClean="0"/>
              <a:t>‹#›</a:t>
            </a:fld>
            <a:endParaRPr lang="en-US"/>
          </a:p>
        </p:txBody>
      </p:sp>
    </p:spTree>
    <p:extLst>
      <p:ext uri="{BB962C8B-B14F-4D97-AF65-F5344CB8AC3E}">
        <p14:creationId xmlns:p14="http://schemas.microsoft.com/office/powerpoint/2010/main" val="3858717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25E1B-B8E8-4069-AE17-FD9EF15C1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CEF7B7-560F-4746-8869-9C6D8B2234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DE9BAE-433A-4254-BADB-1662E640C1CD}"/>
              </a:ext>
            </a:extLst>
          </p:cNvPr>
          <p:cNvSpPr>
            <a:spLocks noGrp="1"/>
          </p:cNvSpPr>
          <p:nvPr>
            <p:ph type="dt" sz="half" idx="10"/>
          </p:nvPr>
        </p:nvSpPr>
        <p:spPr/>
        <p:txBody>
          <a:bodyPr/>
          <a:lstStyle/>
          <a:p>
            <a:fld id="{FF0BCC1B-F0CD-4842-A8FA-F97B6D321B61}" type="datetimeFigureOut">
              <a:rPr lang="en-US" smtClean="0"/>
              <a:t>12/11/2019</a:t>
            </a:fld>
            <a:endParaRPr lang="en-US"/>
          </a:p>
        </p:txBody>
      </p:sp>
      <p:sp>
        <p:nvSpPr>
          <p:cNvPr id="5" name="Footer Placeholder 4">
            <a:extLst>
              <a:ext uri="{FF2B5EF4-FFF2-40B4-BE49-F238E27FC236}">
                <a16:creationId xmlns:a16="http://schemas.microsoft.com/office/drawing/2014/main" id="{4F3B0847-66A4-4027-B71F-F480FC70F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5D504-4416-481F-8E8F-248E58467FD1}"/>
              </a:ext>
            </a:extLst>
          </p:cNvPr>
          <p:cNvSpPr>
            <a:spLocks noGrp="1"/>
          </p:cNvSpPr>
          <p:nvPr>
            <p:ph type="sldNum" sz="quarter" idx="12"/>
          </p:nvPr>
        </p:nvSpPr>
        <p:spPr/>
        <p:txBody>
          <a:bodyPr/>
          <a:lstStyle/>
          <a:p>
            <a:fld id="{4F484DDC-15D6-4DB9-A764-18BC18CECD53}" type="slidenum">
              <a:rPr lang="en-US" smtClean="0"/>
              <a:t>‹#›</a:t>
            </a:fld>
            <a:endParaRPr lang="en-US"/>
          </a:p>
        </p:txBody>
      </p:sp>
    </p:spTree>
    <p:extLst>
      <p:ext uri="{BB962C8B-B14F-4D97-AF65-F5344CB8AC3E}">
        <p14:creationId xmlns:p14="http://schemas.microsoft.com/office/powerpoint/2010/main" val="263630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DDDA-549D-4DFB-A3DF-B42F0BA49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65286-1276-418F-9A47-3E7C848E19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711382-C5D1-4163-805E-C37406CBD3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1A5CBE-7B9F-4BA3-A91B-BFEA1496014A}"/>
              </a:ext>
            </a:extLst>
          </p:cNvPr>
          <p:cNvSpPr>
            <a:spLocks noGrp="1"/>
          </p:cNvSpPr>
          <p:nvPr>
            <p:ph type="dt" sz="half" idx="10"/>
          </p:nvPr>
        </p:nvSpPr>
        <p:spPr/>
        <p:txBody>
          <a:bodyPr/>
          <a:lstStyle/>
          <a:p>
            <a:fld id="{FF0BCC1B-F0CD-4842-A8FA-F97B6D321B61}" type="datetimeFigureOut">
              <a:rPr lang="en-US" smtClean="0"/>
              <a:t>12/11/2019</a:t>
            </a:fld>
            <a:endParaRPr lang="en-US"/>
          </a:p>
        </p:txBody>
      </p:sp>
      <p:sp>
        <p:nvSpPr>
          <p:cNvPr id="6" name="Footer Placeholder 5">
            <a:extLst>
              <a:ext uri="{FF2B5EF4-FFF2-40B4-BE49-F238E27FC236}">
                <a16:creationId xmlns:a16="http://schemas.microsoft.com/office/drawing/2014/main" id="{AC24D3FC-C89D-4CAE-AE00-FEA26DCE6F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C58A31-69E1-46A1-B313-FC2B62506503}"/>
              </a:ext>
            </a:extLst>
          </p:cNvPr>
          <p:cNvSpPr>
            <a:spLocks noGrp="1"/>
          </p:cNvSpPr>
          <p:nvPr>
            <p:ph type="sldNum" sz="quarter" idx="12"/>
          </p:nvPr>
        </p:nvSpPr>
        <p:spPr/>
        <p:txBody>
          <a:bodyPr/>
          <a:lstStyle/>
          <a:p>
            <a:fld id="{4F484DDC-15D6-4DB9-A764-18BC18CECD53}" type="slidenum">
              <a:rPr lang="en-US" smtClean="0"/>
              <a:t>‹#›</a:t>
            </a:fld>
            <a:endParaRPr lang="en-US"/>
          </a:p>
        </p:txBody>
      </p:sp>
    </p:spTree>
    <p:extLst>
      <p:ext uri="{BB962C8B-B14F-4D97-AF65-F5344CB8AC3E}">
        <p14:creationId xmlns:p14="http://schemas.microsoft.com/office/powerpoint/2010/main" val="3883401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7AEA-84FE-4613-916E-26BF669583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A77F71-AD2D-424A-866E-E011D2DCA8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73139F-6540-4DD0-B9D1-6DF24A00CB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24EEAA-889C-427B-B419-BC77B80536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E371CD-5BE0-4ED3-A717-0377C1955D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2A9B9-7A1D-42A7-8469-6E63A0DC2AD6}"/>
              </a:ext>
            </a:extLst>
          </p:cNvPr>
          <p:cNvSpPr>
            <a:spLocks noGrp="1"/>
          </p:cNvSpPr>
          <p:nvPr>
            <p:ph type="dt" sz="half" idx="10"/>
          </p:nvPr>
        </p:nvSpPr>
        <p:spPr/>
        <p:txBody>
          <a:bodyPr/>
          <a:lstStyle/>
          <a:p>
            <a:fld id="{FF0BCC1B-F0CD-4842-A8FA-F97B6D321B61}" type="datetimeFigureOut">
              <a:rPr lang="en-US" smtClean="0"/>
              <a:t>12/11/2019</a:t>
            </a:fld>
            <a:endParaRPr lang="en-US"/>
          </a:p>
        </p:txBody>
      </p:sp>
      <p:sp>
        <p:nvSpPr>
          <p:cNvPr id="8" name="Footer Placeholder 7">
            <a:extLst>
              <a:ext uri="{FF2B5EF4-FFF2-40B4-BE49-F238E27FC236}">
                <a16:creationId xmlns:a16="http://schemas.microsoft.com/office/drawing/2014/main" id="{E61A6E59-7810-4716-AC7D-A17165DE01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F1A600-7D35-4D22-87AA-0D6CF4655E0C}"/>
              </a:ext>
            </a:extLst>
          </p:cNvPr>
          <p:cNvSpPr>
            <a:spLocks noGrp="1"/>
          </p:cNvSpPr>
          <p:nvPr>
            <p:ph type="sldNum" sz="quarter" idx="12"/>
          </p:nvPr>
        </p:nvSpPr>
        <p:spPr/>
        <p:txBody>
          <a:bodyPr/>
          <a:lstStyle/>
          <a:p>
            <a:fld id="{4F484DDC-15D6-4DB9-A764-18BC18CECD53}" type="slidenum">
              <a:rPr lang="en-US" smtClean="0"/>
              <a:t>‹#›</a:t>
            </a:fld>
            <a:endParaRPr lang="en-US"/>
          </a:p>
        </p:txBody>
      </p:sp>
    </p:spTree>
    <p:extLst>
      <p:ext uri="{BB962C8B-B14F-4D97-AF65-F5344CB8AC3E}">
        <p14:creationId xmlns:p14="http://schemas.microsoft.com/office/powerpoint/2010/main" val="74511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11CDE-316D-43BB-B165-5571C6AB80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3412CF-0937-400A-B1FE-BE365854D124}"/>
              </a:ext>
            </a:extLst>
          </p:cNvPr>
          <p:cNvSpPr>
            <a:spLocks noGrp="1"/>
          </p:cNvSpPr>
          <p:nvPr>
            <p:ph type="dt" sz="half" idx="10"/>
          </p:nvPr>
        </p:nvSpPr>
        <p:spPr/>
        <p:txBody>
          <a:bodyPr/>
          <a:lstStyle/>
          <a:p>
            <a:fld id="{FF0BCC1B-F0CD-4842-A8FA-F97B6D321B61}" type="datetimeFigureOut">
              <a:rPr lang="en-US" smtClean="0"/>
              <a:t>12/11/2019</a:t>
            </a:fld>
            <a:endParaRPr lang="en-US"/>
          </a:p>
        </p:txBody>
      </p:sp>
      <p:sp>
        <p:nvSpPr>
          <p:cNvPr id="4" name="Footer Placeholder 3">
            <a:extLst>
              <a:ext uri="{FF2B5EF4-FFF2-40B4-BE49-F238E27FC236}">
                <a16:creationId xmlns:a16="http://schemas.microsoft.com/office/drawing/2014/main" id="{AD424868-7F91-4BAC-A462-85C3F6280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54ACA3-DC94-430A-A765-A7A58FBCB7A4}"/>
              </a:ext>
            </a:extLst>
          </p:cNvPr>
          <p:cNvSpPr>
            <a:spLocks noGrp="1"/>
          </p:cNvSpPr>
          <p:nvPr>
            <p:ph type="sldNum" sz="quarter" idx="12"/>
          </p:nvPr>
        </p:nvSpPr>
        <p:spPr/>
        <p:txBody>
          <a:bodyPr/>
          <a:lstStyle/>
          <a:p>
            <a:fld id="{4F484DDC-15D6-4DB9-A764-18BC18CECD53}" type="slidenum">
              <a:rPr lang="en-US" smtClean="0"/>
              <a:t>‹#›</a:t>
            </a:fld>
            <a:endParaRPr lang="en-US"/>
          </a:p>
        </p:txBody>
      </p:sp>
    </p:spTree>
    <p:extLst>
      <p:ext uri="{BB962C8B-B14F-4D97-AF65-F5344CB8AC3E}">
        <p14:creationId xmlns:p14="http://schemas.microsoft.com/office/powerpoint/2010/main" val="48383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FD2FA-4A7A-4DF7-9FCF-641DC8E73D23}"/>
              </a:ext>
            </a:extLst>
          </p:cNvPr>
          <p:cNvSpPr>
            <a:spLocks noGrp="1"/>
          </p:cNvSpPr>
          <p:nvPr>
            <p:ph type="dt" sz="half" idx="10"/>
          </p:nvPr>
        </p:nvSpPr>
        <p:spPr/>
        <p:txBody>
          <a:bodyPr/>
          <a:lstStyle/>
          <a:p>
            <a:fld id="{FF0BCC1B-F0CD-4842-A8FA-F97B6D321B61}" type="datetimeFigureOut">
              <a:rPr lang="en-US" smtClean="0"/>
              <a:t>12/11/2019</a:t>
            </a:fld>
            <a:endParaRPr lang="en-US"/>
          </a:p>
        </p:txBody>
      </p:sp>
      <p:sp>
        <p:nvSpPr>
          <p:cNvPr id="3" name="Footer Placeholder 2">
            <a:extLst>
              <a:ext uri="{FF2B5EF4-FFF2-40B4-BE49-F238E27FC236}">
                <a16:creationId xmlns:a16="http://schemas.microsoft.com/office/drawing/2014/main" id="{E88DCF47-1473-4CFE-AF0E-B13BD5FBFF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4FE07D-B5F2-4AF0-BF49-AC781937FD9A}"/>
              </a:ext>
            </a:extLst>
          </p:cNvPr>
          <p:cNvSpPr>
            <a:spLocks noGrp="1"/>
          </p:cNvSpPr>
          <p:nvPr>
            <p:ph type="sldNum" sz="quarter" idx="12"/>
          </p:nvPr>
        </p:nvSpPr>
        <p:spPr/>
        <p:txBody>
          <a:bodyPr/>
          <a:lstStyle/>
          <a:p>
            <a:fld id="{4F484DDC-15D6-4DB9-A764-18BC18CECD53}" type="slidenum">
              <a:rPr lang="en-US" smtClean="0"/>
              <a:t>‹#›</a:t>
            </a:fld>
            <a:endParaRPr lang="en-US"/>
          </a:p>
        </p:txBody>
      </p:sp>
    </p:spTree>
    <p:extLst>
      <p:ext uri="{BB962C8B-B14F-4D97-AF65-F5344CB8AC3E}">
        <p14:creationId xmlns:p14="http://schemas.microsoft.com/office/powerpoint/2010/main" val="398558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68950-0658-4854-97FA-B1E87248EC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567A75-B7F7-4D16-A7EA-B2487785C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97DC5-B3B3-48CA-AAC8-4076C8FC2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193531-CECD-42E2-8DD1-173DECBE52D1}"/>
              </a:ext>
            </a:extLst>
          </p:cNvPr>
          <p:cNvSpPr>
            <a:spLocks noGrp="1"/>
          </p:cNvSpPr>
          <p:nvPr>
            <p:ph type="dt" sz="half" idx="10"/>
          </p:nvPr>
        </p:nvSpPr>
        <p:spPr/>
        <p:txBody>
          <a:bodyPr/>
          <a:lstStyle/>
          <a:p>
            <a:fld id="{FF0BCC1B-F0CD-4842-A8FA-F97B6D321B61}" type="datetimeFigureOut">
              <a:rPr lang="en-US" smtClean="0"/>
              <a:t>12/11/2019</a:t>
            </a:fld>
            <a:endParaRPr lang="en-US"/>
          </a:p>
        </p:txBody>
      </p:sp>
      <p:sp>
        <p:nvSpPr>
          <p:cNvPr id="6" name="Footer Placeholder 5">
            <a:extLst>
              <a:ext uri="{FF2B5EF4-FFF2-40B4-BE49-F238E27FC236}">
                <a16:creationId xmlns:a16="http://schemas.microsoft.com/office/drawing/2014/main" id="{F84220C3-8604-4EAE-A698-6CE0D5183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7D09F1-21CC-4299-B709-2C8D5C941AE6}"/>
              </a:ext>
            </a:extLst>
          </p:cNvPr>
          <p:cNvSpPr>
            <a:spLocks noGrp="1"/>
          </p:cNvSpPr>
          <p:nvPr>
            <p:ph type="sldNum" sz="quarter" idx="12"/>
          </p:nvPr>
        </p:nvSpPr>
        <p:spPr/>
        <p:txBody>
          <a:bodyPr/>
          <a:lstStyle/>
          <a:p>
            <a:fld id="{4F484DDC-15D6-4DB9-A764-18BC18CECD53}" type="slidenum">
              <a:rPr lang="en-US" smtClean="0"/>
              <a:t>‹#›</a:t>
            </a:fld>
            <a:endParaRPr lang="en-US"/>
          </a:p>
        </p:txBody>
      </p:sp>
    </p:spTree>
    <p:extLst>
      <p:ext uri="{BB962C8B-B14F-4D97-AF65-F5344CB8AC3E}">
        <p14:creationId xmlns:p14="http://schemas.microsoft.com/office/powerpoint/2010/main" val="418223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AB443-5CC7-44E8-A895-DC7DBC913A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8C2BA1-B9FC-4A70-95A3-F43CF83010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721896-158D-4E53-9370-4104A6D38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AF94B0-6A50-4E6B-949C-921C78CCF5E8}"/>
              </a:ext>
            </a:extLst>
          </p:cNvPr>
          <p:cNvSpPr>
            <a:spLocks noGrp="1"/>
          </p:cNvSpPr>
          <p:nvPr>
            <p:ph type="dt" sz="half" idx="10"/>
          </p:nvPr>
        </p:nvSpPr>
        <p:spPr/>
        <p:txBody>
          <a:bodyPr/>
          <a:lstStyle/>
          <a:p>
            <a:fld id="{FF0BCC1B-F0CD-4842-A8FA-F97B6D321B61}" type="datetimeFigureOut">
              <a:rPr lang="en-US" smtClean="0"/>
              <a:t>12/11/2019</a:t>
            </a:fld>
            <a:endParaRPr lang="en-US"/>
          </a:p>
        </p:txBody>
      </p:sp>
      <p:sp>
        <p:nvSpPr>
          <p:cNvPr id="6" name="Footer Placeholder 5">
            <a:extLst>
              <a:ext uri="{FF2B5EF4-FFF2-40B4-BE49-F238E27FC236}">
                <a16:creationId xmlns:a16="http://schemas.microsoft.com/office/drawing/2014/main" id="{B2F0A619-BA6F-4056-AFEB-972FFB88B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4B1330-1423-4DA3-A56D-0C6EE4958F66}"/>
              </a:ext>
            </a:extLst>
          </p:cNvPr>
          <p:cNvSpPr>
            <a:spLocks noGrp="1"/>
          </p:cNvSpPr>
          <p:nvPr>
            <p:ph type="sldNum" sz="quarter" idx="12"/>
          </p:nvPr>
        </p:nvSpPr>
        <p:spPr/>
        <p:txBody>
          <a:bodyPr/>
          <a:lstStyle/>
          <a:p>
            <a:fld id="{4F484DDC-15D6-4DB9-A764-18BC18CECD53}" type="slidenum">
              <a:rPr lang="en-US" smtClean="0"/>
              <a:t>‹#›</a:t>
            </a:fld>
            <a:endParaRPr lang="en-US"/>
          </a:p>
        </p:txBody>
      </p:sp>
    </p:spTree>
    <p:extLst>
      <p:ext uri="{BB962C8B-B14F-4D97-AF65-F5344CB8AC3E}">
        <p14:creationId xmlns:p14="http://schemas.microsoft.com/office/powerpoint/2010/main" val="628102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C1643B-4CB0-4C07-99B1-92FF12EA2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197FB0-8FBE-4232-B9E8-D9914B0139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31706-B91D-4909-B047-DF25D313F6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BCC1B-F0CD-4842-A8FA-F97B6D321B61}" type="datetimeFigureOut">
              <a:rPr lang="en-US" smtClean="0"/>
              <a:t>12/11/2019</a:t>
            </a:fld>
            <a:endParaRPr lang="en-US"/>
          </a:p>
        </p:txBody>
      </p:sp>
      <p:sp>
        <p:nvSpPr>
          <p:cNvPr id="5" name="Footer Placeholder 4">
            <a:extLst>
              <a:ext uri="{FF2B5EF4-FFF2-40B4-BE49-F238E27FC236}">
                <a16:creationId xmlns:a16="http://schemas.microsoft.com/office/drawing/2014/main" id="{5794B8F9-8300-44FB-A2CE-32CFEF7E0C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A3E8A8-A497-4AEE-88F8-8202F1BF4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484DDC-15D6-4DB9-A764-18BC18CECD53}" type="slidenum">
              <a:rPr lang="en-US" smtClean="0"/>
              <a:t>‹#›</a:t>
            </a:fld>
            <a:endParaRPr lang="en-US"/>
          </a:p>
        </p:txBody>
      </p:sp>
    </p:spTree>
    <p:extLst>
      <p:ext uri="{BB962C8B-B14F-4D97-AF65-F5344CB8AC3E}">
        <p14:creationId xmlns:p14="http://schemas.microsoft.com/office/powerpoint/2010/main" val="2782662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www.realworldwildlifeproduct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http://www.realworldwildlifeproducts.com/"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on a dry grass field&#10;&#10;Description automatically generated">
            <a:extLst>
              <a:ext uri="{FF2B5EF4-FFF2-40B4-BE49-F238E27FC236}">
                <a16:creationId xmlns:a16="http://schemas.microsoft.com/office/drawing/2014/main" id="{D01839C5-FCC2-4002-A9F8-5B67EC310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52" y="0"/>
            <a:ext cx="10276296" cy="6858000"/>
          </a:xfrm>
          <a:prstGeom prst="rect">
            <a:avLst/>
          </a:prstGeom>
        </p:spPr>
      </p:pic>
      <p:pic>
        <p:nvPicPr>
          <p:cNvPr id="7" name="Picture 6" descr="A yellow sign with black text&#10;&#10;Description automatically generated">
            <a:extLst>
              <a:ext uri="{FF2B5EF4-FFF2-40B4-BE49-F238E27FC236}">
                <a16:creationId xmlns:a16="http://schemas.microsoft.com/office/drawing/2014/main" id="{46208CE2-8E40-4B05-9C9D-BE91B2C793B7}"/>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196193" y="1109179"/>
            <a:ext cx="2105636" cy="688881"/>
          </a:xfrm>
          <a:prstGeom prst="rect">
            <a:avLst/>
          </a:prstGeom>
        </p:spPr>
      </p:pic>
      <p:sp>
        <p:nvSpPr>
          <p:cNvPr id="9" name="TextBox 8">
            <a:extLst>
              <a:ext uri="{FF2B5EF4-FFF2-40B4-BE49-F238E27FC236}">
                <a16:creationId xmlns:a16="http://schemas.microsoft.com/office/drawing/2014/main" id="{46F2B907-0514-4B3E-92EE-9476F1AB77E6}"/>
              </a:ext>
            </a:extLst>
          </p:cNvPr>
          <p:cNvSpPr txBox="1"/>
          <p:nvPr/>
        </p:nvSpPr>
        <p:spPr>
          <a:xfrm>
            <a:off x="957852" y="5996226"/>
            <a:ext cx="10276296" cy="861774"/>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cs typeface="Sakkal Majalla" panose="020B0604020202020204" pitchFamily="2" charset="-78"/>
              </a:rPr>
              <a:t>Real World Miscanthus is a non-invasive plant. It does not produce viable seed and will only spread 4-6" per year through new shoots from its roots.</a:t>
            </a:r>
          </a:p>
          <a:p>
            <a:pPr algn="ctr"/>
            <a:r>
              <a:rPr lang="en-US" sz="1600" b="1" dirty="0">
                <a:latin typeface="Sitka Subheading" panose="02000505000000020004" pitchFamily="2" charset="0"/>
                <a:cs typeface="Sakkal Majalla" panose="020B0604020202020204" pitchFamily="2" charset="-78"/>
              </a:rPr>
              <a:t>Available at </a:t>
            </a:r>
            <a:r>
              <a:rPr lang="en-US" sz="1600" b="1" dirty="0">
                <a:latin typeface="Sitka Subheading" panose="02000505000000020004" pitchFamily="2" charset="0"/>
                <a:cs typeface="Sakkal Majalla" panose="020B0604020202020204" pitchFamily="2" charset="-78"/>
                <a:hlinkClick r:id="rId4"/>
              </a:rPr>
              <a:t>www.realworldwildlifeproducts.com</a:t>
            </a:r>
            <a:r>
              <a:rPr lang="en-US" sz="1600" b="1" dirty="0">
                <a:latin typeface="Sitka Subheading" panose="02000505000000020004" pitchFamily="2" charset="0"/>
                <a:cs typeface="Sakkal Majalla" panose="020B0604020202020204" pitchFamily="2" charset="-78"/>
              </a:rPr>
              <a:t> in early 2020</a:t>
            </a:r>
          </a:p>
        </p:txBody>
      </p:sp>
      <p:pic>
        <p:nvPicPr>
          <p:cNvPr id="10" name="Picture 9" descr="A close up of a logo&#10;&#10;Description automatically generated">
            <a:extLst>
              <a:ext uri="{FF2B5EF4-FFF2-40B4-BE49-F238E27FC236}">
                <a16:creationId xmlns:a16="http://schemas.microsoft.com/office/drawing/2014/main" id="{1F97ED19-9DB7-4353-A1F0-5B3277B51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589" y="0"/>
            <a:ext cx="1900844" cy="1229958"/>
          </a:xfrm>
          <a:prstGeom prst="rect">
            <a:avLst/>
          </a:prstGeom>
        </p:spPr>
      </p:pic>
    </p:spTree>
    <p:extLst>
      <p:ext uri="{BB962C8B-B14F-4D97-AF65-F5344CB8AC3E}">
        <p14:creationId xmlns:p14="http://schemas.microsoft.com/office/powerpoint/2010/main" val="3035604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grassy field&#10;&#10;Description automatically generated">
            <a:extLst>
              <a:ext uri="{FF2B5EF4-FFF2-40B4-BE49-F238E27FC236}">
                <a16:creationId xmlns:a16="http://schemas.microsoft.com/office/drawing/2014/main" id="{47E34A5F-BB99-4394-9607-9A8010B1A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Picture 7" descr="A yellow sign with black text&#10;&#10;Description automatically generated">
            <a:extLst>
              <a:ext uri="{FF2B5EF4-FFF2-40B4-BE49-F238E27FC236}">
                <a16:creationId xmlns:a16="http://schemas.microsoft.com/office/drawing/2014/main" id="{8D3DD3AC-CD0A-44A2-AC37-BB0617386A76}"/>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664545" y="1177669"/>
            <a:ext cx="2105636" cy="688881"/>
          </a:xfrm>
          <a:prstGeom prst="rect">
            <a:avLst/>
          </a:prstGeom>
        </p:spPr>
      </p:pic>
      <p:pic>
        <p:nvPicPr>
          <p:cNvPr id="9" name="Picture 8" descr="A close up of a logo&#10;&#10;Description automatically generated">
            <a:extLst>
              <a:ext uri="{FF2B5EF4-FFF2-40B4-BE49-F238E27FC236}">
                <a16:creationId xmlns:a16="http://schemas.microsoft.com/office/drawing/2014/main" id="{45049240-C45A-4CF6-AA58-FBCF352F3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941" y="68490"/>
            <a:ext cx="1900844" cy="1229958"/>
          </a:xfrm>
          <a:prstGeom prst="rect">
            <a:avLst/>
          </a:prstGeom>
        </p:spPr>
      </p:pic>
      <p:sp>
        <p:nvSpPr>
          <p:cNvPr id="10" name="TextBox 9">
            <a:extLst>
              <a:ext uri="{FF2B5EF4-FFF2-40B4-BE49-F238E27FC236}">
                <a16:creationId xmlns:a16="http://schemas.microsoft.com/office/drawing/2014/main" id="{FC2E3696-C77B-4597-9349-544E575FB095}"/>
              </a:ext>
            </a:extLst>
          </p:cNvPr>
          <p:cNvSpPr txBox="1"/>
          <p:nvPr/>
        </p:nvSpPr>
        <p:spPr>
          <a:xfrm>
            <a:off x="1524000" y="5996226"/>
            <a:ext cx="9144000" cy="861774"/>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rPr>
              <a:t>Real World Miscanthus was specifically chosen for its leafy thick characteristics which provide hunters and land managers with game changing screen for different applications.    </a:t>
            </a:r>
          </a:p>
          <a:p>
            <a:pPr algn="ctr"/>
            <a:r>
              <a:rPr lang="en-US" sz="1600" b="1" dirty="0">
                <a:latin typeface="Sitka Subheading" panose="02000505000000020004" pitchFamily="2" charset="0"/>
              </a:rPr>
              <a:t>Available at </a:t>
            </a:r>
            <a:r>
              <a:rPr lang="en-US" sz="1600" b="1" dirty="0">
                <a:latin typeface="Sitka Subheading" panose="02000505000000020004" pitchFamily="2" charset="0"/>
                <a:hlinkClick r:id="rId5"/>
              </a:rPr>
              <a:t>www.realworldwildlifeproducts.com</a:t>
            </a:r>
            <a:r>
              <a:rPr lang="en-US" sz="1600" b="1" dirty="0">
                <a:latin typeface="Sitka Subheading" panose="02000505000000020004" pitchFamily="2" charset="0"/>
              </a:rPr>
              <a:t> Late December 2019.</a:t>
            </a:r>
            <a:endParaRPr lang="en-US" sz="1600" dirty="0">
              <a:latin typeface="Sitka Subheading" panose="02000505000000020004" pitchFamily="2" charset="0"/>
            </a:endParaRPr>
          </a:p>
        </p:txBody>
      </p:sp>
    </p:spTree>
    <p:extLst>
      <p:ext uri="{BB962C8B-B14F-4D97-AF65-F5344CB8AC3E}">
        <p14:creationId xmlns:p14="http://schemas.microsoft.com/office/powerpoint/2010/main" val="4164195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ush green field&#10;&#10;Description automatically generated">
            <a:extLst>
              <a:ext uri="{FF2B5EF4-FFF2-40B4-BE49-F238E27FC236}">
                <a16:creationId xmlns:a16="http://schemas.microsoft.com/office/drawing/2014/main" id="{49BD812A-1DD1-4D5A-BEAE-CD1DE0F0D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descr="A yellow sign with black text&#10;&#10;Description automatically generated">
            <a:extLst>
              <a:ext uri="{FF2B5EF4-FFF2-40B4-BE49-F238E27FC236}">
                <a16:creationId xmlns:a16="http://schemas.microsoft.com/office/drawing/2014/main" id="{82A066B4-3268-4FFD-9617-B224A25F14F7}"/>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8449393" y="1223389"/>
            <a:ext cx="2105636" cy="688881"/>
          </a:xfrm>
          <a:prstGeom prst="rect">
            <a:avLst/>
          </a:prstGeom>
        </p:spPr>
      </p:pic>
      <p:pic>
        <p:nvPicPr>
          <p:cNvPr id="5" name="Picture 4" descr="A close up of a logo&#10;&#10;Description automatically generated">
            <a:extLst>
              <a:ext uri="{FF2B5EF4-FFF2-40B4-BE49-F238E27FC236}">
                <a16:creationId xmlns:a16="http://schemas.microsoft.com/office/drawing/2014/main" id="{D06E4E49-A523-49B4-8864-61A85CFB9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789" y="114210"/>
            <a:ext cx="1900844" cy="1229958"/>
          </a:xfrm>
          <a:prstGeom prst="rect">
            <a:avLst/>
          </a:prstGeom>
        </p:spPr>
      </p:pic>
      <p:sp>
        <p:nvSpPr>
          <p:cNvPr id="6" name="TextBox 5">
            <a:extLst>
              <a:ext uri="{FF2B5EF4-FFF2-40B4-BE49-F238E27FC236}">
                <a16:creationId xmlns:a16="http://schemas.microsoft.com/office/drawing/2014/main" id="{10B2049C-051A-4E31-96A1-3EA6E5CF4911}"/>
              </a:ext>
            </a:extLst>
          </p:cNvPr>
          <p:cNvSpPr txBox="1"/>
          <p:nvPr/>
        </p:nvSpPr>
        <p:spPr>
          <a:xfrm>
            <a:off x="1524000" y="6050087"/>
            <a:ext cx="9144000" cy="807913"/>
          </a:xfrm>
          <a:prstGeom prst="rect">
            <a:avLst/>
          </a:prstGeom>
          <a:solidFill>
            <a:srgbClr val="D6A300"/>
          </a:solidFill>
          <a:ln>
            <a:solidFill>
              <a:schemeClr val="tx1"/>
            </a:solidFill>
          </a:ln>
        </p:spPr>
        <p:txBody>
          <a:bodyPr wrap="square" rtlCol="0">
            <a:spAutoFit/>
          </a:bodyPr>
          <a:lstStyle/>
          <a:p>
            <a:pPr algn="ctr"/>
            <a:r>
              <a:rPr lang="en-US" sz="1550" b="1" dirty="0">
                <a:latin typeface="Sitka Subheading" panose="02000505000000020004" pitchFamily="2" charset="0"/>
              </a:rPr>
              <a:t>Real World Miscanthus provides great screening solutions for hunters and land managers all year long.  Full of Green in the spring and summer.  Rigid and strong through the entire winter.    </a:t>
            </a:r>
          </a:p>
          <a:p>
            <a:pPr algn="ctr"/>
            <a:r>
              <a:rPr lang="en-US" sz="1550" b="1" dirty="0">
                <a:latin typeface="Sitka Subheading" panose="02000505000000020004" pitchFamily="2" charset="0"/>
              </a:rPr>
              <a:t>Available at </a:t>
            </a:r>
            <a:r>
              <a:rPr lang="en-US" sz="1550" b="1" dirty="0">
                <a:latin typeface="Sitka Subheading" panose="02000505000000020004" pitchFamily="2" charset="0"/>
                <a:hlinkClick r:id="rId5"/>
              </a:rPr>
              <a:t>www.realworldwildlifeproducts.com</a:t>
            </a:r>
            <a:r>
              <a:rPr lang="en-US" sz="1550" b="1" dirty="0">
                <a:latin typeface="Sitka Subheading" panose="02000505000000020004" pitchFamily="2" charset="0"/>
              </a:rPr>
              <a:t> Late December 2019.</a:t>
            </a:r>
          </a:p>
        </p:txBody>
      </p:sp>
    </p:spTree>
    <p:extLst>
      <p:ext uri="{BB962C8B-B14F-4D97-AF65-F5344CB8AC3E}">
        <p14:creationId xmlns:p14="http://schemas.microsoft.com/office/powerpoint/2010/main" val="3787161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grassy hill&#10;&#10;Description automatically generated">
            <a:extLst>
              <a:ext uri="{FF2B5EF4-FFF2-40B4-BE49-F238E27FC236}">
                <a16:creationId xmlns:a16="http://schemas.microsoft.com/office/drawing/2014/main" id="{6A912481-4C56-4683-ADEC-0A6808710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0" name="Picture 9" descr="A yellow sign with black text&#10;&#10;Description automatically generated">
            <a:extLst>
              <a:ext uri="{FF2B5EF4-FFF2-40B4-BE49-F238E27FC236}">
                <a16:creationId xmlns:a16="http://schemas.microsoft.com/office/drawing/2014/main" id="{61299B22-297A-4102-9DA8-EED73B7A1A61}"/>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664545" y="1177669"/>
            <a:ext cx="2105636" cy="688881"/>
          </a:xfrm>
          <a:prstGeom prst="rect">
            <a:avLst/>
          </a:prstGeom>
        </p:spPr>
      </p:pic>
      <p:pic>
        <p:nvPicPr>
          <p:cNvPr id="11" name="Picture 10" descr="A close up of a logo&#10;&#10;Description automatically generated">
            <a:extLst>
              <a:ext uri="{FF2B5EF4-FFF2-40B4-BE49-F238E27FC236}">
                <a16:creationId xmlns:a16="http://schemas.microsoft.com/office/drawing/2014/main" id="{7719C41F-A07F-45C8-AC86-4841FB040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941" y="68490"/>
            <a:ext cx="1900844" cy="1229958"/>
          </a:xfrm>
          <a:prstGeom prst="rect">
            <a:avLst/>
          </a:prstGeom>
        </p:spPr>
      </p:pic>
      <p:sp>
        <p:nvSpPr>
          <p:cNvPr id="12" name="TextBox 11">
            <a:extLst>
              <a:ext uri="{FF2B5EF4-FFF2-40B4-BE49-F238E27FC236}">
                <a16:creationId xmlns:a16="http://schemas.microsoft.com/office/drawing/2014/main" id="{0FFF2A01-260E-44DB-9F15-B662096AC676}"/>
              </a:ext>
            </a:extLst>
          </p:cNvPr>
          <p:cNvSpPr txBox="1"/>
          <p:nvPr/>
        </p:nvSpPr>
        <p:spPr>
          <a:xfrm>
            <a:off x="1524000" y="5996226"/>
            <a:ext cx="9144000" cy="861774"/>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rPr>
              <a:t>Real World Miscanthus provides boarders and security to your food plots.  Make your deer feel more secure in your food plots for more day light activity.   </a:t>
            </a:r>
          </a:p>
          <a:p>
            <a:pPr algn="ctr"/>
            <a:r>
              <a:rPr lang="en-US" sz="1600" b="1" dirty="0">
                <a:latin typeface="Sitka Subheading" panose="02000505000000020004" pitchFamily="2" charset="0"/>
              </a:rPr>
              <a:t>Available at </a:t>
            </a:r>
            <a:r>
              <a:rPr lang="en-US" sz="1600" b="1" dirty="0">
                <a:latin typeface="Sitka Subheading" panose="02000505000000020004" pitchFamily="2" charset="0"/>
                <a:hlinkClick r:id="rId5"/>
              </a:rPr>
              <a:t>www.realworldwildlifeproducts.com</a:t>
            </a:r>
            <a:r>
              <a:rPr lang="en-US" sz="1600" b="1" dirty="0">
                <a:latin typeface="Sitka Subheading" panose="02000505000000020004" pitchFamily="2" charset="0"/>
              </a:rPr>
              <a:t> Late December 2019.</a:t>
            </a:r>
          </a:p>
        </p:txBody>
      </p:sp>
    </p:spTree>
    <p:extLst>
      <p:ext uri="{BB962C8B-B14F-4D97-AF65-F5344CB8AC3E}">
        <p14:creationId xmlns:p14="http://schemas.microsoft.com/office/powerpoint/2010/main" val="47168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grass, sky&#10;&#10;Description automatically generated">
            <a:extLst>
              <a:ext uri="{FF2B5EF4-FFF2-40B4-BE49-F238E27FC236}">
                <a16:creationId xmlns:a16="http://schemas.microsoft.com/office/drawing/2014/main" id="{3B80D711-3994-444D-8159-72ACF204B7B1}"/>
              </a:ext>
            </a:extLst>
          </p:cNvPr>
          <p:cNvPicPr>
            <a:picLocks noChangeAspect="1"/>
          </p:cNvPicPr>
          <p:nvPr/>
        </p:nvPicPr>
        <p:blipFill rotWithShape="1">
          <a:blip r:embed="rId2">
            <a:extLst>
              <a:ext uri="{28A0092B-C50C-407E-A947-70E740481C1C}">
                <a14:useLocalDpi xmlns:a14="http://schemas.microsoft.com/office/drawing/2010/main" val="0"/>
              </a:ext>
            </a:extLst>
          </a:blip>
          <a:srcRect b="6999"/>
          <a:stretch/>
        </p:blipFill>
        <p:spPr>
          <a:xfrm>
            <a:off x="1401335" y="0"/>
            <a:ext cx="9832033" cy="6858000"/>
          </a:xfrm>
          <a:prstGeom prst="rect">
            <a:avLst/>
          </a:prstGeom>
        </p:spPr>
      </p:pic>
      <p:pic>
        <p:nvPicPr>
          <p:cNvPr id="4" name="Picture 3" descr="A yellow sign with black text&#10;&#10;Description automatically generated">
            <a:extLst>
              <a:ext uri="{FF2B5EF4-FFF2-40B4-BE49-F238E27FC236}">
                <a16:creationId xmlns:a16="http://schemas.microsoft.com/office/drawing/2014/main" id="{5E1173F4-40F6-462B-822B-1CDD82EFBFCA}"/>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664545" y="1177669"/>
            <a:ext cx="2105636" cy="688881"/>
          </a:xfrm>
          <a:prstGeom prst="rect">
            <a:avLst/>
          </a:prstGeom>
        </p:spPr>
      </p:pic>
      <p:pic>
        <p:nvPicPr>
          <p:cNvPr id="5" name="Picture 4" descr="A close up of a logo&#10;&#10;Description automatically generated">
            <a:extLst>
              <a:ext uri="{FF2B5EF4-FFF2-40B4-BE49-F238E27FC236}">
                <a16:creationId xmlns:a16="http://schemas.microsoft.com/office/drawing/2014/main" id="{3BD7FB1F-257D-4E38-903A-52756B236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941" y="68490"/>
            <a:ext cx="1900844" cy="1229958"/>
          </a:xfrm>
          <a:prstGeom prst="rect">
            <a:avLst/>
          </a:prstGeom>
        </p:spPr>
      </p:pic>
      <p:sp>
        <p:nvSpPr>
          <p:cNvPr id="6" name="TextBox 5">
            <a:extLst>
              <a:ext uri="{FF2B5EF4-FFF2-40B4-BE49-F238E27FC236}">
                <a16:creationId xmlns:a16="http://schemas.microsoft.com/office/drawing/2014/main" id="{24AC6840-2214-479C-B5C3-A926D58DDEB8}"/>
              </a:ext>
            </a:extLst>
          </p:cNvPr>
          <p:cNvSpPr txBox="1"/>
          <p:nvPr/>
        </p:nvSpPr>
        <p:spPr>
          <a:xfrm>
            <a:off x="1401335" y="6027003"/>
            <a:ext cx="9832033" cy="830997"/>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rPr>
              <a:t>Real World Miscanthus provides hunters and land managers with a edge structure that can help create travel corridors and deer traffic.   </a:t>
            </a:r>
          </a:p>
          <a:p>
            <a:pPr algn="ctr"/>
            <a:r>
              <a:rPr lang="en-US" sz="1600" b="1" dirty="0">
                <a:latin typeface="Sitka Subheading" panose="02000505000000020004" pitchFamily="2" charset="0"/>
              </a:rPr>
              <a:t>Available at </a:t>
            </a:r>
            <a:r>
              <a:rPr lang="en-US" sz="1600" b="1" dirty="0">
                <a:latin typeface="Sitka Subheading" panose="02000505000000020004" pitchFamily="2" charset="0"/>
                <a:hlinkClick r:id="rId5"/>
              </a:rPr>
              <a:t>www.realworldwildlifeproducts.com</a:t>
            </a:r>
            <a:r>
              <a:rPr lang="en-US" sz="1600" b="1" dirty="0">
                <a:latin typeface="Sitka Subheading" panose="02000505000000020004" pitchFamily="2" charset="0"/>
              </a:rPr>
              <a:t> Late December 2019.</a:t>
            </a:r>
          </a:p>
        </p:txBody>
      </p:sp>
    </p:spTree>
    <p:extLst>
      <p:ext uri="{BB962C8B-B14F-4D97-AF65-F5344CB8AC3E}">
        <p14:creationId xmlns:p14="http://schemas.microsoft.com/office/powerpoint/2010/main" val="3578610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tall grass with trees in the background&#10;&#10;Description automatically generated">
            <a:extLst>
              <a:ext uri="{FF2B5EF4-FFF2-40B4-BE49-F238E27FC236}">
                <a16:creationId xmlns:a16="http://schemas.microsoft.com/office/drawing/2014/main" id="{C4920C63-49F2-4B59-8FEF-1240591B273E}"/>
              </a:ext>
            </a:extLst>
          </p:cNvPr>
          <p:cNvPicPr>
            <a:picLocks noChangeAspect="1"/>
          </p:cNvPicPr>
          <p:nvPr/>
        </p:nvPicPr>
        <p:blipFill rotWithShape="1">
          <a:blip r:embed="rId2">
            <a:extLst>
              <a:ext uri="{28A0092B-C50C-407E-A947-70E740481C1C}">
                <a14:useLocalDpi xmlns:a14="http://schemas.microsoft.com/office/drawing/2010/main" val="0"/>
              </a:ext>
            </a:extLst>
          </a:blip>
          <a:srcRect t="8685"/>
          <a:stretch/>
        </p:blipFill>
        <p:spPr>
          <a:xfrm>
            <a:off x="1523999" y="-1"/>
            <a:ext cx="9512595" cy="6262381"/>
          </a:xfrm>
          <a:prstGeom prst="rect">
            <a:avLst/>
          </a:prstGeom>
        </p:spPr>
      </p:pic>
      <p:pic>
        <p:nvPicPr>
          <p:cNvPr id="4" name="Picture 3" descr="A yellow sign with black text&#10;&#10;Description automatically generated">
            <a:extLst>
              <a:ext uri="{FF2B5EF4-FFF2-40B4-BE49-F238E27FC236}">
                <a16:creationId xmlns:a16="http://schemas.microsoft.com/office/drawing/2014/main" id="{435A312F-C0E5-4A53-9117-ABFD20A314A0}"/>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664545" y="1177669"/>
            <a:ext cx="2105636" cy="688881"/>
          </a:xfrm>
          <a:prstGeom prst="rect">
            <a:avLst/>
          </a:prstGeom>
        </p:spPr>
      </p:pic>
      <p:pic>
        <p:nvPicPr>
          <p:cNvPr id="5" name="Picture 4" descr="A close up of a logo&#10;&#10;Description automatically generated">
            <a:extLst>
              <a:ext uri="{FF2B5EF4-FFF2-40B4-BE49-F238E27FC236}">
                <a16:creationId xmlns:a16="http://schemas.microsoft.com/office/drawing/2014/main" id="{3B4CB22D-E89F-4FD9-9EBA-92C582B4B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941" y="68490"/>
            <a:ext cx="1900844" cy="1229958"/>
          </a:xfrm>
          <a:prstGeom prst="rect">
            <a:avLst/>
          </a:prstGeom>
        </p:spPr>
      </p:pic>
      <p:sp>
        <p:nvSpPr>
          <p:cNvPr id="6" name="TextBox 5">
            <a:extLst>
              <a:ext uri="{FF2B5EF4-FFF2-40B4-BE49-F238E27FC236}">
                <a16:creationId xmlns:a16="http://schemas.microsoft.com/office/drawing/2014/main" id="{8AA6DAB0-B5D3-474A-8020-0A87EC380E1A}"/>
              </a:ext>
            </a:extLst>
          </p:cNvPr>
          <p:cNvSpPr txBox="1"/>
          <p:nvPr/>
        </p:nvSpPr>
        <p:spPr>
          <a:xfrm>
            <a:off x="1524000" y="5535328"/>
            <a:ext cx="9512594" cy="1323439"/>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rPr>
              <a:t>Real World Giant Miscanthus is the WALL THAT WON’T FALL!   This leafy screen product creates the ultimate screen solution for hunters and land managers on properties big and small.  Listen Episode #10 of the Podcast CHASING GIANTS with Don Higgins to hear how he uses this product on his hunting properties.  Podcast can be found on every major podcast service </a:t>
            </a:r>
          </a:p>
          <a:p>
            <a:pPr algn="ctr"/>
            <a:r>
              <a:rPr lang="en-US" sz="1600" b="1" dirty="0">
                <a:latin typeface="Sitka Subheading" panose="02000505000000020004" pitchFamily="2" charset="0"/>
              </a:rPr>
              <a:t>Available at </a:t>
            </a:r>
            <a:r>
              <a:rPr lang="en-US" sz="1600" b="1" dirty="0">
                <a:latin typeface="Sitka Subheading" panose="02000505000000020004" pitchFamily="2" charset="0"/>
                <a:hlinkClick r:id="rId5"/>
              </a:rPr>
              <a:t>www.realworldwildlifeproducts.com</a:t>
            </a:r>
            <a:r>
              <a:rPr lang="en-US" sz="1600" b="1" dirty="0">
                <a:latin typeface="Sitka Subheading" panose="02000505000000020004" pitchFamily="2" charset="0"/>
              </a:rPr>
              <a:t> Late December 2019.</a:t>
            </a:r>
          </a:p>
        </p:txBody>
      </p:sp>
    </p:spTree>
    <p:extLst>
      <p:ext uri="{BB962C8B-B14F-4D97-AF65-F5344CB8AC3E}">
        <p14:creationId xmlns:p14="http://schemas.microsoft.com/office/powerpoint/2010/main" val="1415175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tree&#10;&#10;Description automatically generated">
            <a:extLst>
              <a:ext uri="{FF2B5EF4-FFF2-40B4-BE49-F238E27FC236}">
                <a16:creationId xmlns:a16="http://schemas.microsoft.com/office/drawing/2014/main" id="{9889A7EF-0B19-4CC1-B7B3-434EBB917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921" y="0"/>
            <a:ext cx="10274157" cy="6858000"/>
          </a:xfrm>
          <a:prstGeom prst="rect">
            <a:avLst/>
          </a:prstGeom>
        </p:spPr>
      </p:pic>
      <p:pic>
        <p:nvPicPr>
          <p:cNvPr id="7" name="Picture 6" descr="A yellow sign with black text&#10;&#10;Description automatically generated">
            <a:extLst>
              <a:ext uri="{FF2B5EF4-FFF2-40B4-BE49-F238E27FC236}">
                <a16:creationId xmlns:a16="http://schemas.microsoft.com/office/drawing/2014/main" id="{30619AE6-7E20-4FD7-A59E-6C75DDBB6B1D}"/>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162740" y="1109179"/>
            <a:ext cx="2105636" cy="688881"/>
          </a:xfrm>
          <a:prstGeom prst="rect">
            <a:avLst/>
          </a:prstGeom>
        </p:spPr>
      </p:pic>
      <p:pic>
        <p:nvPicPr>
          <p:cNvPr id="8" name="Picture 7" descr="A close up of a logo&#10;&#10;Description automatically generated">
            <a:extLst>
              <a:ext uri="{FF2B5EF4-FFF2-40B4-BE49-F238E27FC236}">
                <a16:creationId xmlns:a16="http://schemas.microsoft.com/office/drawing/2014/main" id="{570C8042-70EC-43ED-8136-7F5BDE050895}"/>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265136" y="0"/>
            <a:ext cx="1900844" cy="1229958"/>
          </a:xfrm>
          <a:prstGeom prst="rect">
            <a:avLst/>
          </a:prstGeom>
        </p:spPr>
      </p:pic>
      <p:sp>
        <p:nvSpPr>
          <p:cNvPr id="9" name="TextBox 8">
            <a:extLst>
              <a:ext uri="{FF2B5EF4-FFF2-40B4-BE49-F238E27FC236}">
                <a16:creationId xmlns:a16="http://schemas.microsoft.com/office/drawing/2014/main" id="{70579DCC-5F2A-45B8-B33A-612E8DAC76F2}"/>
              </a:ext>
            </a:extLst>
          </p:cNvPr>
          <p:cNvSpPr txBox="1"/>
          <p:nvPr/>
        </p:nvSpPr>
        <p:spPr>
          <a:xfrm>
            <a:off x="958921" y="6264889"/>
            <a:ext cx="10274157" cy="584775"/>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rPr>
              <a:t>Real World Miscanthus must be propagated by planting small pieces of roots called rhizomes.</a:t>
            </a:r>
          </a:p>
          <a:p>
            <a:pPr algn="ctr"/>
            <a:r>
              <a:rPr lang="en-US" sz="1600" b="1" dirty="0">
                <a:latin typeface="Sitka Subheading" panose="02000505000000020004" pitchFamily="2" charset="0"/>
              </a:rPr>
              <a:t>Available at </a:t>
            </a:r>
            <a:r>
              <a:rPr lang="en-US" sz="1600" b="1" dirty="0">
                <a:latin typeface="Sitka Subheading" panose="02000505000000020004" pitchFamily="2" charset="0"/>
                <a:hlinkClick r:id="rId5"/>
              </a:rPr>
              <a:t>www.realworldwildlifeproducts.com</a:t>
            </a:r>
            <a:r>
              <a:rPr lang="en-US" sz="1600" b="1" dirty="0">
                <a:latin typeface="Sitka Subheading" panose="02000505000000020004" pitchFamily="2" charset="0"/>
              </a:rPr>
              <a:t> in early 2020</a:t>
            </a:r>
          </a:p>
        </p:txBody>
      </p:sp>
    </p:spTree>
    <p:extLst>
      <p:ext uri="{BB962C8B-B14F-4D97-AF65-F5344CB8AC3E}">
        <p14:creationId xmlns:p14="http://schemas.microsoft.com/office/powerpoint/2010/main" val="4180692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grass&#10;&#10;Description automatically generated">
            <a:extLst>
              <a:ext uri="{FF2B5EF4-FFF2-40B4-BE49-F238E27FC236}">
                <a16:creationId xmlns:a16="http://schemas.microsoft.com/office/drawing/2014/main" id="{C42D56F6-91DA-4E4D-A1F3-80E0FABF5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762" y="0"/>
            <a:ext cx="9152475" cy="6858000"/>
          </a:xfrm>
          <a:prstGeom prst="rect">
            <a:avLst/>
          </a:prstGeom>
        </p:spPr>
      </p:pic>
      <p:pic>
        <p:nvPicPr>
          <p:cNvPr id="4" name="Picture 3" descr="A yellow sign with black text&#10;&#10;Description automatically generated">
            <a:extLst>
              <a:ext uri="{FF2B5EF4-FFF2-40B4-BE49-F238E27FC236}">
                <a16:creationId xmlns:a16="http://schemas.microsoft.com/office/drawing/2014/main" id="{A9941B63-9A0A-42DC-91CC-A6958B2AB76E}"/>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664545" y="1177669"/>
            <a:ext cx="2105636" cy="688881"/>
          </a:xfrm>
          <a:prstGeom prst="rect">
            <a:avLst/>
          </a:prstGeom>
        </p:spPr>
      </p:pic>
      <p:pic>
        <p:nvPicPr>
          <p:cNvPr id="5" name="Picture 4" descr="A close up of a logo&#10;&#10;Description automatically generated">
            <a:extLst>
              <a:ext uri="{FF2B5EF4-FFF2-40B4-BE49-F238E27FC236}">
                <a16:creationId xmlns:a16="http://schemas.microsoft.com/office/drawing/2014/main" id="{0469DD45-EF87-4800-A28A-7650EBDBB6E8}"/>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766941" y="68490"/>
            <a:ext cx="1900844" cy="1229958"/>
          </a:xfrm>
          <a:prstGeom prst="rect">
            <a:avLst/>
          </a:prstGeom>
        </p:spPr>
      </p:pic>
      <p:sp>
        <p:nvSpPr>
          <p:cNvPr id="6" name="TextBox 5">
            <a:extLst>
              <a:ext uri="{FF2B5EF4-FFF2-40B4-BE49-F238E27FC236}">
                <a16:creationId xmlns:a16="http://schemas.microsoft.com/office/drawing/2014/main" id="{1C14D7EE-1D70-4730-8314-E73206577298}"/>
              </a:ext>
            </a:extLst>
          </p:cNvPr>
          <p:cNvSpPr txBox="1"/>
          <p:nvPr/>
        </p:nvSpPr>
        <p:spPr>
          <a:xfrm>
            <a:off x="1519761" y="5996226"/>
            <a:ext cx="9152475" cy="861774"/>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rPr>
              <a:t>Real World Miscanthus rhizomes should be planted 18" apart in rows that are 18-24" apart.  Plant 3-5 rows for a great screen.</a:t>
            </a:r>
          </a:p>
          <a:p>
            <a:pPr algn="ctr"/>
            <a:r>
              <a:rPr lang="en-US" sz="1600" b="1" dirty="0">
                <a:latin typeface="Sitka Subheading" panose="02000505000000020004" pitchFamily="2" charset="0"/>
              </a:rPr>
              <a:t>Available at </a:t>
            </a:r>
            <a:r>
              <a:rPr lang="en-US" sz="1600" b="1" dirty="0">
                <a:latin typeface="Sitka Subheading" panose="02000505000000020004" pitchFamily="2" charset="0"/>
                <a:hlinkClick r:id="rId5"/>
              </a:rPr>
              <a:t>www.realworldwildlifeproducts.com</a:t>
            </a:r>
            <a:r>
              <a:rPr lang="en-US" sz="1600" b="1" dirty="0">
                <a:latin typeface="Sitka Subheading" panose="02000505000000020004" pitchFamily="2" charset="0"/>
              </a:rPr>
              <a:t> in early 2020</a:t>
            </a:r>
          </a:p>
        </p:txBody>
      </p:sp>
    </p:spTree>
    <p:extLst>
      <p:ext uri="{BB962C8B-B14F-4D97-AF65-F5344CB8AC3E}">
        <p14:creationId xmlns:p14="http://schemas.microsoft.com/office/powerpoint/2010/main" val="971716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sky, tree&#10;&#10;Description automatically generated">
            <a:extLst>
              <a:ext uri="{FF2B5EF4-FFF2-40B4-BE49-F238E27FC236}">
                <a16:creationId xmlns:a16="http://schemas.microsoft.com/office/drawing/2014/main" id="{E3605386-1B7A-4B42-8179-2A3C7BD3DA7C}"/>
              </a:ext>
            </a:extLst>
          </p:cNvPr>
          <p:cNvPicPr>
            <a:picLocks noChangeAspect="1"/>
          </p:cNvPicPr>
          <p:nvPr/>
        </p:nvPicPr>
        <p:blipFill rotWithShape="1">
          <a:blip r:embed="rId2">
            <a:extLst>
              <a:ext uri="{28A0092B-C50C-407E-A947-70E740481C1C}">
                <a14:useLocalDpi xmlns:a14="http://schemas.microsoft.com/office/drawing/2010/main" val="0"/>
              </a:ext>
            </a:extLst>
          </a:blip>
          <a:srcRect l="12224"/>
          <a:stretch/>
        </p:blipFill>
        <p:spPr>
          <a:xfrm rot="5400000">
            <a:off x="3086173" y="1276423"/>
            <a:ext cx="6019653" cy="5143500"/>
          </a:xfrm>
          <a:prstGeom prst="rect">
            <a:avLst/>
          </a:prstGeom>
        </p:spPr>
      </p:pic>
      <p:pic>
        <p:nvPicPr>
          <p:cNvPr id="4" name="Picture 3" descr="A yellow sign with black text&#10;&#10;Description automatically generated">
            <a:extLst>
              <a:ext uri="{FF2B5EF4-FFF2-40B4-BE49-F238E27FC236}">
                <a16:creationId xmlns:a16="http://schemas.microsoft.com/office/drawing/2014/main" id="{D95A4B4E-3A24-462B-A805-0232E671B05B}"/>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6414964" y="1947526"/>
            <a:ext cx="2105636" cy="688881"/>
          </a:xfrm>
          <a:prstGeom prst="rect">
            <a:avLst/>
          </a:prstGeom>
        </p:spPr>
      </p:pic>
      <p:pic>
        <p:nvPicPr>
          <p:cNvPr id="5" name="Picture 4" descr="A close up of a logo&#10;&#10;Description automatically generated">
            <a:extLst>
              <a:ext uri="{FF2B5EF4-FFF2-40B4-BE49-F238E27FC236}">
                <a16:creationId xmlns:a16="http://schemas.microsoft.com/office/drawing/2014/main" id="{35F79AE1-5B97-4B2D-8B8C-F0C4BE413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7360" y="838347"/>
            <a:ext cx="1900844" cy="1229958"/>
          </a:xfrm>
          <a:prstGeom prst="rect">
            <a:avLst/>
          </a:prstGeom>
        </p:spPr>
      </p:pic>
      <p:sp>
        <p:nvSpPr>
          <p:cNvPr id="6" name="TextBox 5">
            <a:extLst>
              <a:ext uri="{FF2B5EF4-FFF2-40B4-BE49-F238E27FC236}">
                <a16:creationId xmlns:a16="http://schemas.microsoft.com/office/drawing/2014/main" id="{3FF244D0-6A09-4B78-B967-54893402A9AB}"/>
              </a:ext>
            </a:extLst>
          </p:cNvPr>
          <p:cNvSpPr txBox="1"/>
          <p:nvPr/>
        </p:nvSpPr>
        <p:spPr>
          <a:xfrm>
            <a:off x="3524249" y="6234752"/>
            <a:ext cx="5143500" cy="623248"/>
          </a:xfrm>
          <a:prstGeom prst="rect">
            <a:avLst/>
          </a:prstGeom>
          <a:solidFill>
            <a:srgbClr val="D6A300"/>
          </a:solidFill>
          <a:ln>
            <a:solidFill>
              <a:schemeClr val="tx1"/>
            </a:solidFill>
          </a:ln>
        </p:spPr>
        <p:txBody>
          <a:bodyPr wrap="square" rtlCol="0">
            <a:spAutoFit/>
          </a:bodyPr>
          <a:lstStyle/>
          <a:p>
            <a:pPr algn="ctr"/>
            <a:r>
              <a:rPr lang="en-US" sz="1150" b="1" dirty="0">
                <a:latin typeface="Sitka Subheading" panose="02000505000000020004" pitchFamily="2" charset="0"/>
              </a:rPr>
              <a:t>Real World Miscanthus comes back year after year so you only plant it one time.    </a:t>
            </a:r>
          </a:p>
          <a:p>
            <a:pPr algn="ctr"/>
            <a:r>
              <a:rPr lang="en-US" sz="1150" b="1" dirty="0">
                <a:latin typeface="Sitka Subheading" panose="02000505000000020004" pitchFamily="2" charset="0"/>
              </a:rPr>
              <a:t>Available at </a:t>
            </a:r>
            <a:r>
              <a:rPr lang="en-US" sz="1150" b="1" dirty="0">
                <a:latin typeface="Sitka Subheading" panose="02000505000000020004" pitchFamily="2" charset="0"/>
                <a:hlinkClick r:id="rId5"/>
              </a:rPr>
              <a:t>www.realworldwildlifeproducts.com</a:t>
            </a:r>
            <a:r>
              <a:rPr lang="en-US" sz="1150" b="1" dirty="0">
                <a:latin typeface="Sitka Subheading" panose="02000505000000020004" pitchFamily="2" charset="0"/>
              </a:rPr>
              <a:t> Late December 2019.</a:t>
            </a:r>
          </a:p>
        </p:txBody>
      </p:sp>
    </p:spTree>
    <p:extLst>
      <p:ext uri="{BB962C8B-B14F-4D97-AF65-F5344CB8AC3E}">
        <p14:creationId xmlns:p14="http://schemas.microsoft.com/office/powerpoint/2010/main" val="4258945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t lying on the ground&#10;&#10;Description automatically generated">
            <a:extLst>
              <a:ext uri="{FF2B5EF4-FFF2-40B4-BE49-F238E27FC236}">
                <a16:creationId xmlns:a16="http://schemas.microsoft.com/office/drawing/2014/main" id="{8578D128-E295-4529-A395-19D7AD447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descr="A yellow sign with black text&#10;&#10;Description automatically generated">
            <a:extLst>
              <a:ext uri="{FF2B5EF4-FFF2-40B4-BE49-F238E27FC236}">
                <a16:creationId xmlns:a16="http://schemas.microsoft.com/office/drawing/2014/main" id="{BBB0430F-B42B-43FB-807F-551FEF455055}"/>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664545" y="1177669"/>
            <a:ext cx="2105636" cy="688881"/>
          </a:xfrm>
          <a:prstGeom prst="rect">
            <a:avLst/>
          </a:prstGeom>
        </p:spPr>
      </p:pic>
      <p:pic>
        <p:nvPicPr>
          <p:cNvPr id="5" name="Picture 4" descr="A close up of a logo&#10;&#10;Description automatically generated">
            <a:extLst>
              <a:ext uri="{FF2B5EF4-FFF2-40B4-BE49-F238E27FC236}">
                <a16:creationId xmlns:a16="http://schemas.microsoft.com/office/drawing/2014/main" id="{84094655-66E7-4A71-9862-ACE3A1BBA57A}"/>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766941" y="68490"/>
            <a:ext cx="1900844" cy="1229958"/>
          </a:xfrm>
          <a:prstGeom prst="rect">
            <a:avLst/>
          </a:prstGeom>
        </p:spPr>
      </p:pic>
      <p:sp>
        <p:nvSpPr>
          <p:cNvPr id="6" name="TextBox 5">
            <a:extLst>
              <a:ext uri="{FF2B5EF4-FFF2-40B4-BE49-F238E27FC236}">
                <a16:creationId xmlns:a16="http://schemas.microsoft.com/office/drawing/2014/main" id="{69F2A4A1-E6FD-4FB0-9DB8-E6FEB6096560}"/>
              </a:ext>
            </a:extLst>
          </p:cNvPr>
          <p:cNvSpPr txBox="1"/>
          <p:nvPr/>
        </p:nvSpPr>
        <p:spPr>
          <a:xfrm>
            <a:off x="1524000" y="5996226"/>
            <a:ext cx="9144000" cy="861774"/>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rPr>
              <a:t>Real World Miscanthus is a non-invasive plant. It does not produce viable seed and will only spread 4-6" per year through new shoots from its roots.    </a:t>
            </a:r>
          </a:p>
          <a:p>
            <a:pPr algn="ctr"/>
            <a:r>
              <a:rPr lang="en-US" sz="1600" b="1" dirty="0">
                <a:latin typeface="Sitka Subheading" panose="02000505000000020004" pitchFamily="2" charset="0"/>
              </a:rPr>
              <a:t>Available at </a:t>
            </a:r>
            <a:r>
              <a:rPr lang="en-US" sz="1600" b="1" dirty="0">
                <a:latin typeface="Sitka Subheading" panose="02000505000000020004" pitchFamily="2" charset="0"/>
                <a:hlinkClick r:id="rId5"/>
              </a:rPr>
              <a:t>www.realworldwildlifeproducts.com</a:t>
            </a:r>
            <a:r>
              <a:rPr lang="en-US" sz="1600" b="1" dirty="0">
                <a:latin typeface="Sitka Subheading" panose="02000505000000020004" pitchFamily="2" charset="0"/>
              </a:rPr>
              <a:t> Late December 2019.</a:t>
            </a:r>
          </a:p>
        </p:txBody>
      </p:sp>
    </p:spTree>
    <p:extLst>
      <p:ext uri="{BB962C8B-B14F-4D97-AF65-F5344CB8AC3E}">
        <p14:creationId xmlns:p14="http://schemas.microsoft.com/office/powerpoint/2010/main" val="2672236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th with trees on the side of a dirt road&#10;&#10;Description automatically generated">
            <a:extLst>
              <a:ext uri="{FF2B5EF4-FFF2-40B4-BE49-F238E27FC236}">
                <a16:creationId xmlns:a16="http://schemas.microsoft.com/office/drawing/2014/main" id="{FD3AE540-26E4-4355-B883-5E6051273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descr="A yellow sign with black text&#10;&#10;Description automatically generated">
            <a:extLst>
              <a:ext uri="{FF2B5EF4-FFF2-40B4-BE49-F238E27FC236}">
                <a16:creationId xmlns:a16="http://schemas.microsoft.com/office/drawing/2014/main" id="{1CC1E45C-119E-4CCB-BD81-CC6E32C39519}"/>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664545" y="1177669"/>
            <a:ext cx="2105636" cy="688881"/>
          </a:xfrm>
          <a:prstGeom prst="rect">
            <a:avLst/>
          </a:prstGeom>
        </p:spPr>
      </p:pic>
      <p:pic>
        <p:nvPicPr>
          <p:cNvPr id="5" name="Picture 4" descr="A close up of a logo&#10;&#10;Description automatically generated">
            <a:extLst>
              <a:ext uri="{FF2B5EF4-FFF2-40B4-BE49-F238E27FC236}">
                <a16:creationId xmlns:a16="http://schemas.microsoft.com/office/drawing/2014/main" id="{93E8CBCD-D243-4662-82F6-C0F1B9FFD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941" y="68490"/>
            <a:ext cx="1900844" cy="1229958"/>
          </a:xfrm>
          <a:prstGeom prst="rect">
            <a:avLst/>
          </a:prstGeom>
        </p:spPr>
      </p:pic>
      <p:sp>
        <p:nvSpPr>
          <p:cNvPr id="6" name="TextBox 5">
            <a:extLst>
              <a:ext uri="{FF2B5EF4-FFF2-40B4-BE49-F238E27FC236}">
                <a16:creationId xmlns:a16="http://schemas.microsoft.com/office/drawing/2014/main" id="{0A8D8DB4-4F5F-4A3C-B677-EFD278EA3B31}"/>
              </a:ext>
            </a:extLst>
          </p:cNvPr>
          <p:cNvSpPr txBox="1"/>
          <p:nvPr/>
        </p:nvSpPr>
        <p:spPr>
          <a:xfrm>
            <a:off x="1524000" y="5996226"/>
            <a:ext cx="9144000" cy="861774"/>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rPr>
              <a:t>Real World Miscanthus is a game changer for areas where you need to block line of sight from roadways, houses, and parking locations.    </a:t>
            </a:r>
          </a:p>
          <a:p>
            <a:pPr algn="ctr"/>
            <a:r>
              <a:rPr lang="en-US" sz="1600" b="1" dirty="0">
                <a:latin typeface="Sitka Subheading" panose="02000505000000020004" pitchFamily="2" charset="0"/>
              </a:rPr>
              <a:t>Available at </a:t>
            </a:r>
            <a:r>
              <a:rPr lang="en-US" sz="1600" b="1" dirty="0">
                <a:latin typeface="Sitka Subheading" panose="02000505000000020004" pitchFamily="2" charset="0"/>
                <a:hlinkClick r:id="rId5"/>
              </a:rPr>
              <a:t>www.realworldwildlifeproducts.com</a:t>
            </a:r>
            <a:r>
              <a:rPr lang="en-US" sz="1600" b="1" dirty="0">
                <a:latin typeface="Sitka Subheading" panose="02000505000000020004" pitchFamily="2" charset="0"/>
              </a:rPr>
              <a:t> Late December 2019.</a:t>
            </a:r>
          </a:p>
        </p:txBody>
      </p:sp>
    </p:spTree>
    <p:extLst>
      <p:ext uri="{BB962C8B-B14F-4D97-AF65-F5344CB8AC3E}">
        <p14:creationId xmlns:p14="http://schemas.microsoft.com/office/powerpoint/2010/main" val="2912298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the side of a road&#10;&#10;Description automatically generated">
            <a:extLst>
              <a:ext uri="{FF2B5EF4-FFF2-40B4-BE49-F238E27FC236}">
                <a16:creationId xmlns:a16="http://schemas.microsoft.com/office/drawing/2014/main" id="{9250B5F9-80D2-47A0-A8A8-DD4366CA7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Picture 4" descr="A yellow sign with black text&#10;&#10;Description automatically generated">
            <a:extLst>
              <a:ext uri="{FF2B5EF4-FFF2-40B4-BE49-F238E27FC236}">
                <a16:creationId xmlns:a16="http://schemas.microsoft.com/office/drawing/2014/main" id="{26D682BE-2797-43FB-B489-F98B84FF7094}"/>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746841" y="1022221"/>
            <a:ext cx="2105636" cy="688881"/>
          </a:xfrm>
          <a:prstGeom prst="rect">
            <a:avLst/>
          </a:prstGeom>
        </p:spPr>
      </p:pic>
      <p:pic>
        <p:nvPicPr>
          <p:cNvPr id="7" name="Picture 6" descr="A close up of a logo&#10;&#10;Description automatically generated">
            <a:extLst>
              <a:ext uri="{FF2B5EF4-FFF2-40B4-BE49-F238E27FC236}">
                <a16:creationId xmlns:a16="http://schemas.microsoft.com/office/drawing/2014/main" id="{97AB33BA-1B7C-445F-A7C0-9E56397F7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9237" y="-86958"/>
            <a:ext cx="1900844" cy="1229958"/>
          </a:xfrm>
          <a:prstGeom prst="rect">
            <a:avLst/>
          </a:prstGeom>
        </p:spPr>
      </p:pic>
      <p:sp>
        <p:nvSpPr>
          <p:cNvPr id="8" name="TextBox 7">
            <a:extLst>
              <a:ext uri="{FF2B5EF4-FFF2-40B4-BE49-F238E27FC236}">
                <a16:creationId xmlns:a16="http://schemas.microsoft.com/office/drawing/2014/main" id="{740C11CE-FA0B-4D7F-936A-87FC1DEA0918}"/>
              </a:ext>
            </a:extLst>
          </p:cNvPr>
          <p:cNvSpPr txBox="1"/>
          <p:nvPr/>
        </p:nvSpPr>
        <p:spPr>
          <a:xfrm>
            <a:off x="1524000" y="5996226"/>
            <a:ext cx="9144000" cy="861774"/>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rPr>
              <a:t>Perfect for Roadside Applications.  Block views of your food plot, stand location, or farm from people who may glass or illegally hunt from roadways. </a:t>
            </a:r>
          </a:p>
          <a:p>
            <a:pPr algn="ctr"/>
            <a:r>
              <a:rPr lang="en-US" sz="1600" b="1" dirty="0">
                <a:latin typeface="Sitka Subheading" panose="02000505000000020004" pitchFamily="2" charset="0"/>
              </a:rPr>
              <a:t>Available at </a:t>
            </a:r>
            <a:r>
              <a:rPr lang="en-US" sz="1600" b="1" dirty="0">
                <a:latin typeface="Sitka Subheading" panose="02000505000000020004" pitchFamily="2" charset="0"/>
                <a:hlinkClick r:id="rId5"/>
              </a:rPr>
              <a:t>www.realworldwildlifeproducts.com</a:t>
            </a:r>
            <a:r>
              <a:rPr lang="en-US" sz="1600" b="1" dirty="0">
                <a:latin typeface="Sitka Subheading" panose="02000505000000020004" pitchFamily="2" charset="0"/>
              </a:rPr>
              <a:t> Late December 2019.</a:t>
            </a:r>
          </a:p>
        </p:txBody>
      </p:sp>
    </p:spTree>
    <p:extLst>
      <p:ext uri="{BB962C8B-B14F-4D97-AF65-F5344CB8AC3E}">
        <p14:creationId xmlns:p14="http://schemas.microsoft.com/office/powerpoint/2010/main" val="1905711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een field with trees in the background&#10;&#10;Description automatically generated">
            <a:extLst>
              <a:ext uri="{FF2B5EF4-FFF2-40B4-BE49-F238E27FC236}">
                <a16:creationId xmlns:a16="http://schemas.microsoft.com/office/drawing/2014/main" id="{DA44CA44-13E8-45CC-A027-902E184F9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descr="A yellow sign with black text&#10;&#10;Description automatically generated">
            <a:extLst>
              <a:ext uri="{FF2B5EF4-FFF2-40B4-BE49-F238E27FC236}">
                <a16:creationId xmlns:a16="http://schemas.microsoft.com/office/drawing/2014/main" id="{2E27DA54-39AF-4B0E-A731-2099C3B3EB66}"/>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664545" y="1177669"/>
            <a:ext cx="2105636" cy="688881"/>
          </a:xfrm>
          <a:prstGeom prst="rect">
            <a:avLst/>
          </a:prstGeom>
        </p:spPr>
      </p:pic>
      <p:pic>
        <p:nvPicPr>
          <p:cNvPr id="5" name="Picture 4" descr="A close up of a logo&#10;&#10;Description automatically generated">
            <a:extLst>
              <a:ext uri="{FF2B5EF4-FFF2-40B4-BE49-F238E27FC236}">
                <a16:creationId xmlns:a16="http://schemas.microsoft.com/office/drawing/2014/main" id="{ED09A058-C338-4853-B52D-251FF65A8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941" y="68490"/>
            <a:ext cx="1900844" cy="1229958"/>
          </a:xfrm>
          <a:prstGeom prst="rect">
            <a:avLst/>
          </a:prstGeom>
        </p:spPr>
      </p:pic>
      <p:sp>
        <p:nvSpPr>
          <p:cNvPr id="6" name="TextBox 5">
            <a:extLst>
              <a:ext uri="{FF2B5EF4-FFF2-40B4-BE49-F238E27FC236}">
                <a16:creationId xmlns:a16="http://schemas.microsoft.com/office/drawing/2014/main" id="{BEBE7264-7F6E-4A53-8600-6D0CDA32A29C}"/>
              </a:ext>
            </a:extLst>
          </p:cNvPr>
          <p:cNvSpPr txBox="1"/>
          <p:nvPr/>
        </p:nvSpPr>
        <p:spPr>
          <a:xfrm>
            <a:off x="1524000" y="6005795"/>
            <a:ext cx="9144000" cy="861774"/>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rPr>
              <a:t>Real World Miscanthus is different than other varieties.  Chosen specifically for the leafy characteristics that provide thick wall to block all line of site.  </a:t>
            </a:r>
          </a:p>
          <a:p>
            <a:pPr algn="ctr"/>
            <a:r>
              <a:rPr lang="en-US" sz="1600" b="1" dirty="0">
                <a:latin typeface="Sitka Subheading" panose="02000505000000020004" pitchFamily="2" charset="0"/>
              </a:rPr>
              <a:t>Available at </a:t>
            </a:r>
            <a:r>
              <a:rPr lang="en-US" sz="1600" b="1" dirty="0">
                <a:latin typeface="Sitka Subheading" panose="02000505000000020004" pitchFamily="2" charset="0"/>
                <a:hlinkClick r:id="rId5"/>
              </a:rPr>
              <a:t>www.realworldwildlifeproducts.com</a:t>
            </a:r>
            <a:r>
              <a:rPr lang="en-US" sz="1600" b="1" dirty="0">
                <a:latin typeface="Sitka Subheading" panose="02000505000000020004" pitchFamily="2" charset="0"/>
              </a:rPr>
              <a:t> Late December 2019.</a:t>
            </a:r>
          </a:p>
        </p:txBody>
      </p:sp>
    </p:spTree>
    <p:extLst>
      <p:ext uri="{BB962C8B-B14F-4D97-AF65-F5344CB8AC3E}">
        <p14:creationId xmlns:p14="http://schemas.microsoft.com/office/powerpoint/2010/main" val="779332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t in a field&#10;&#10;Description automatically generated">
            <a:extLst>
              <a:ext uri="{FF2B5EF4-FFF2-40B4-BE49-F238E27FC236}">
                <a16:creationId xmlns:a16="http://schemas.microsoft.com/office/drawing/2014/main" id="{7924942E-2EE3-41E2-B7AD-BB64448D7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6" name="Picture 5" descr="A yellow sign with black text&#10;&#10;Description automatically generated">
            <a:extLst>
              <a:ext uri="{FF2B5EF4-FFF2-40B4-BE49-F238E27FC236}">
                <a16:creationId xmlns:a16="http://schemas.microsoft.com/office/drawing/2014/main" id="{724F513B-0C33-4C35-8B93-DAA19804603B}"/>
              </a:ext>
            </a:extLst>
          </p:cNvPr>
          <p:cNvPicPr>
            <a:picLocks noChangeAspect="1"/>
          </p:cNvPicPr>
          <p:nvPr/>
        </p:nvPicPr>
        <p:blipFill rotWithShape="1">
          <a:blip r:embed="rId3">
            <a:extLst>
              <a:ext uri="{28A0092B-C50C-407E-A947-70E740481C1C}">
                <a14:useLocalDpi xmlns:a14="http://schemas.microsoft.com/office/drawing/2010/main" val="0"/>
              </a:ext>
            </a:extLst>
          </a:blip>
          <a:srcRect l="7595" t="67767" r="7477" b="12783"/>
          <a:stretch/>
        </p:blipFill>
        <p:spPr>
          <a:xfrm>
            <a:off x="1664545" y="1177669"/>
            <a:ext cx="2105636" cy="688881"/>
          </a:xfrm>
          <a:prstGeom prst="rect">
            <a:avLst/>
          </a:prstGeom>
        </p:spPr>
      </p:pic>
      <p:pic>
        <p:nvPicPr>
          <p:cNvPr id="7" name="Picture 6" descr="A close up of a logo&#10;&#10;Description automatically generated">
            <a:extLst>
              <a:ext uri="{FF2B5EF4-FFF2-40B4-BE49-F238E27FC236}">
                <a16:creationId xmlns:a16="http://schemas.microsoft.com/office/drawing/2014/main" id="{C12FAC61-8280-45D0-9E9A-D5D460B8C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941" y="68490"/>
            <a:ext cx="1900844" cy="1229958"/>
          </a:xfrm>
          <a:prstGeom prst="rect">
            <a:avLst/>
          </a:prstGeom>
        </p:spPr>
      </p:pic>
      <p:sp>
        <p:nvSpPr>
          <p:cNvPr id="8" name="TextBox 7">
            <a:extLst>
              <a:ext uri="{FF2B5EF4-FFF2-40B4-BE49-F238E27FC236}">
                <a16:creationId xmlns:a16="http://schemas.microsoft.com/office/drawing/2014/main" id="{4F9F7B93-6200-4407-ABA2-3C044F331C35}"/>
              </a:ext>
            </a:extLst>
          </p:cNvPr>
          <p:cNvSpPr txBox="1"/>
          <p:nvPr/>
        </p:nvSpPr>
        <p:spPr>
          <a:xfrm>
            <a:off x="1529048" y="5996226"/>
            <a:ext cx="9144000" cy="861774"/>
          </a:xfrm>
          <a:prstGeom prst="rect">
            <a:avLst/>
          </a:prstGeom>
          <a:solidFill>
            <a:srgbClr val="D6A300"/>
          </a:solidFill>
          <a:ln>
            <a:solidFill>
              <a:schemeClr val="tx1"/>
            </a:solidFill>
          </a:ln>
        </p:spPr>
        <p:txBody>
          <a:bodyPr wrap="square" rtlCol="0">
            <a:spAutoFit/>
          </a:bodyPr>
          <a:lstStyle/>
          <a:p>
            <a:pPr algn="ctr"/>
            <a:r>
              <a:rPr lang="en-US" sz="1600" b="1" dirty="0">
                <a:latin typeface="Sitka Subheading" panose="02000505000000020004" pitchFamily="2" charset="0"/>
              </a:rPr>
              <a:t>Real World Miscanthus provides thicker and taller screen than field corn.  Will stand strong though harsh late season weather.   The wall that wont fall down!</a:t>
            </a:r>
          </a:p>
          <a:p>
            <a:pPr algn="ctr"/>
            <a:r>
              <a:rPr lang="en-US" sz="1600" b="1" dirty="0">
                <a:latin typeface="Sitka Subheading" panose="02000505000000020004" pitchFamily="2" charset="0"/>
              </a:rPr>
              <a:t>Available at </a:t>
            </a:r>
            <a:r>
              <a:rPr lang="en-US" sz="1600" b="1" dirty="0">
                <a:latin typeface="Sitka Subheading" panose="02000505000000020004" pitchFamily="2" charset="0"/>
                <a:hlinkClick r:id="rId5"/>
              </a:rPr>
              <a:t>www.realworldwildlifeproducts.com</a:t>
            </a:r>
            <a:r>
              <a:rPr lang="en-US" sz="1600" b="1" dirty="0">
                <a:latin typeface="Sitka Subheading" panose="02000505000000020004" pitchFamily="2" charset="0"/>
              </a:rPr>
              <a:t> Late December 2019.</a:t>
            </a:r>
          </a:p>
        </p:txBody>
      </p:sp>
    </p:spTree>
    <p:extLst>
      <p:ext uri="{BB962C8B-B14F-4D97-AF65-F5344CB8AC3E}">
        <p14:creationId xmlns:p14="http://schemas.microsoft.com/office/powerpoint/2010/main" val="41835420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546</Words>
  <Application>Microsoft Office PowerPoint</Application>
  <PresentationFormat>Widescreen</PresentationFormat>
  <Paragraphs>28</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Sitka Subheading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Peer</dc:creator>
  <cp:lastModifiedBy>Terry Peer</cp:lastModifiedBy>
  <cp:revision>8</cp:revision>
  <dcterms:created xsi:type="dcterms:W3CDTF">2019-12-11T02:43:38Z</dcterms:created>
  <dcterms:modified xsi:type="dcterms:W3CDTF">2019-12-12T04:39:45Z</dcterms:modified>
</cp:coreProperties>
</file>